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1" r:id="rId2"/>
    <p:sldId id="273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A6A81-0A48-46B5-8E6F-95C3B23CC844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4E819-CCAC-4E5D-A975-FBD2F800A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FC-9C4F-4EDB-A27E-B428455B32E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5DC4-F523-494A-8A1F-77922D9D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FC-9C4F-4EDB-A27E-B428455B32E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5DC4-F523-494A-8A1F-77922D9D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FC-9C4F-4EDB-A27E-B428455B32E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5DC4-F523-494A-8A1F-77922D9D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FC-9C4F-4EDB-A27E-B428455B32E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5DC4-F523-494A-8A1F-77922D9D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FC-9C4F-4EDB-A27E-B428455B32E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5DC4-F523-494A-8A1F-77922D9D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FC-9C4F-4EDB-A27E-B428455B32E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5DC4-F523-494A-8A1F-77922D9D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FC-9C4F-4EDB-A27E-B428455B32E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5DC4-F523-494A-8A1F-77922D9D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FC-9C4F-4EDB-A27E-B428455B32E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5DC4-F523-494A-8A1F-77922D9D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FC-9C4F-4EDB-A27E-B428455B32E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5DC4-F523-494A-8A1F-77922D9D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FC-9C4F-4EDB-A27E-B428455B32E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5DC4-F523-494A-8A1F-77922D9D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69FC-9C4F-4EDB-A27E-B428455B32E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5DC4-F523-494A-8A1F-77922D9D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869FC-9C4F-4EDB-A27E-B428455B32E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C5DC4-F523-494A-8A1F-77922D9D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769195"/>
              </p:ext>
            </p:extLst>
          </p:nvPr>
        </p:nvGraphicFramePr>
        <p:xfrm>
          <a:off x="467545" y="1196757"/>
          <a:ext cx="8208910" cy="5184568"/>
        </p:xfrm>
        <a:graphic>
          <a:graphicData uri="http://schemas.openxmlformats.org/drawingml/2006/table">
            <a:tbl>
              <a:tblPr/>
              <a:tblGrid>
                <a:gridCol w="442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5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6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Адистиги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2017-2018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2018-2019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2019-2020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2020-2021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2021-2022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Педагогика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Иформатика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87,50%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Тарых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Дене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тарбия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Англис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тили 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Орус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тили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Кыргыз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тили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Немец тили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Жалпы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ЖОЖ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б-ча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87%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БКМ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Чет тили 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Орто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окуу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б-ча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2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Жалпы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ЖАМУ 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б-ча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93%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</a:rPr>
              <a:t>Педагогикалык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багытта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бюджеттик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негиздеги</a:t>
            </a:r>
            <a:r>
              <a:rPr lang="ru-RU" sz="2000" b="1" dirty="0" smtClean="0">
                <a:solidFill>
                  <a:srgbClr val="FF0000"/>
                </a:solidFill>
              </a:rPr>
              <a:t> б</a:t>
            </a:r>
            <a:r>
              <a:rPr lang="ky-KG" sz="2000" b="1" dirty="0" smtClean="0">
                <a:solidFill>
                  <a:srgbClr val="FF0000"/>
                </a:solidFill>
              </a:rPr>
              <a:t>үтүрүүчүлөрдүн жумушка жайгашуусу боюнча маалымат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b="1" dirty="0" err="1" smtClean="0">
                <a:solidFill>
                  <a:srgbClr val="FF0000"/>
                </a:solidFill>
              </a:rPr>
              <a:t>Педагогикалык</a:t>
            </a:r>
            <a:r>
              <a:rPr lang="ru-RU" sz="2500" b="1" dirty="0" smtClean="0">
                <a:solidFill>
                  <a:srgbClr val="FF0000"/>
                </a:solidFill>
              </a:rPr>
              <a:t> </a:t>
            </a:r>
            <a:r>
              <a:rPr lang="ru-RU" sz="2500" b="1" dirty="0" err="1" smtClean="0">
                <a:solidFill>
                  <a:srgbClr val="FF0000"/>
                </a:solidFill>
              </a:rPr>
              <a:t>багыттагы</a:t>
            </a:r>
            <a:r>
              <a:rPr lang="ru-RU" sz="2500" b="1" dirty="0" smtClean="0">
                <a:solidFill>
                  <a:srgbClr val="FF0000"/>
                </a:solidFill>
              </a:rPr>
              <a:t> </a:t>
            </a:r>
            <a:r>
              <a:rPr lang="ru-RU" sz="2500" b="1" dirty="0" err="1" smtClean="0">
                <a:solidFill>
                  <a:srgbClr val="FF0000"/>
                </a:solidFill>
              </a:rPr>
              <a:t>бүтүрүүчүлөрдүн ишке</a:t>
            </a:r>
            <a:r>
              <a:rPr lang="ru-RU" sz="2500" b="1" dirty="0" smtClean="0">
                <a:solidFill>
                  <a:srgbClr val="FF0000"/>
                </a:solidFill>
              </a:rPr>
              <a:t> </a:t>
            </a:r>
            <a:r>
              <a:rPr lang="ru-RU" sz="2500" b="1" dirty="0" err="1" smtClean="0">
                <a:solidFill>
                  <a:srgbClr val="FF0000"/>
                </a:solidFill>
              </a:rPr>
              <a:t>жайгашуусу</a:t>
            </a:r>
            <a:r>
              <a:rPr lang="ru-RU" sz="2500" b="1" dirty="0" smtClean="0">
                <a:solidFill>
                  <a:srgbClr val="FF0000"/>
                </a:solidFill>
              </a:rPr>
              <a:t> </a:t>
            </a:r>
            <a:r>
              <a:rPr lang="ru-RU" sz="2500" b="1" dirty="0" err="1" smtClean="0">
                <a:solidFill>
                  <a:srgbClr val="FF0000"/>
                </a:solidFill>
              </a:rPr>
              <a:t>боюнча</a:t>
            </a:r>
            <a:r>
              <a:rPr lang="ru-RU" sz="2500" b="1" dirty="0" smtClean="0">
                <a:solidFill>
                  <a:srgbClr val="FF0000"/>
                </a:solidFill>
              </a:rPr>
              <a:t> </a:t>
            </a:r>
            <a:r>
              <a:rPr lang="ru-RU" sz="2500" b="1" dirty="0" err="1" smtClean="0">
                <a:solidFill>
                  <a:srgbClr val="FF0000"/>
                </a:solidFill>
              </a:rPr>
              <a:t>маалымат</a:t>
            </a:r>
            <a:r>
              <a:rPr lang="ru-RU" sz="2500" b="1" dirty="0" smtClean="0">
                <a:solidFill>
                  <a:srgbClr val="FF0000"/>
                </a:solidFill>
              </a:rPr>
              <a:t> (</a:t>
            </a:r>
            <a:r>
              <a:rPr lang="ru-RU" sz="2500" b="1" dirty="0" err="1" smtClean="0">
                <a:solidFill>
                  <a:srgbClr val="FF0000"/>
                </a:solidFill>
              </a:rPr>
              <a:t>келишимдик</a:t>
            </a:r>
            <a:r>
              <a:rPr lang="ru-RU" sz="2500" b="1" dirty="0" smtClean="0">
                <a:solidFill>
                  <a:srgbClr val="FF0000"/>
                </a:solidFill>
              </a:rPr>
              <a:t> </a:t>
            </a:r>
            <a:r>
              <a:rPr lang="ru-RU" sz="2500" b="1" dirty="0" err="1" smtClean="0">
                <a:solidFill>
                  <a:srgbClr val="FF0000"/>
                </a:solidFill>
              </a:rPr>
              <a:t>негизде</a:t>
            </a:r>
            <a:r>
              <a:rPr lang="ru-RU" sz="2500" b="1" dirty="0" smtClean="0">
                <a:solidFill>
                  <a:srgbClr val="FF0000"/>
                </a:solidFill>
              </a:rPr>
              <a:t>)</a:t>
            </a:r>
            <a:r>
              <a:rPr lang="ru-RU" sz="2500" dirty="0" smtClean="0"/>
              <a:t> </a:t>
            </a:r>
            <a:endParaRPr lang="ru-RU" sz="25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764470"/>
          <a:ext cx="6096000" cy="1329060"/>
        </p:xfrm>
        <a:graphic>
          <a:graphicData uri="http://schemas.openxmlformats.org/drawingml/2006/table">
            <a:tbl>
              <a:tblPr/>
              <a:tblGrid>
                <a:gridCol w="121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3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0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Окуу жылдары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ишке орношкондор жалпы (%)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өз кесиби м-н орношкондор (%)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0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2015-2016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40,5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0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2016-2017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52,2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15,6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0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2017-2018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0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2018-2019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49,4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41,8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0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2019-2020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296580"/>
              </p:ext>
            </p:extLst>
          </p:nvPr>
        </p:nvGraphicFramePr>
        <p:xfrm>
          <a:off x="611560" y="1700808"/>
          <a:ext cx="8064897" cy="4130525"/>
        </p:xfrm>
        <a:graphic>
          <a:graphicData uri="http://schemas.openxmlformats.org/drawingml/2006/table">
            <a:tbl>
              <a:tblPr/>
              <a:tblGrid>
                <a:gridCol w="1609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3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20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Окуу</a:t>
                      </a:r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жылдары</a:t>
                      </a:r>
                      <a:endParaRPr lang="ru-RU" sz="2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ишке</a:t>
                      </a:r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орношкондор</a:t>
                      </a:r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жалпы</a:t>
                      </a:r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(%)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өз кесиби</a:t>
                      </a:r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м-н</a:t>
                      </a:r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орношкондор</a:t>
                      </a:r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(%)</a:t>
                      </a: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2017-2018</a:t>
                      </a:r>
                      <a:endParaRPr lang="ru-RU" sz="2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49,5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2018-2019</a:t>
                      </a:r>
                      <a:endParaRPr lang="ru-RU" sz="2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58,6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2019-2020</a:t>
                      </a:r>
                      <a:endParaRPr lang="ru-RU" sz="2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62,4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53,2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2020-2021</a:t>
                      </a:r>
                      <a:endParaRPr lang="ru-RU" sz="2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2021-2022</a:t>
                      </a:r>
                      <a:endParaRPr lang="ru-RU" sz="2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  <a:endParaRPr lang="ru-RU" sz="3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50" marR="8150" marT="81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339753"/>
              </p:ext>
            </p:extLst>
          </p:nvPr>
        </p:nvGraphicFramePr>
        <p:xfrm>
          <a:off x="467544" y="620690"/>
          <a:ext cx="7992887" cy="4968551"/>
        </p:xfrm>
        <a:graphic>
          <a:graphicData uri="http://schemas.openxmlformats.org/drawingml/2006/table">
            <a:tbl>
              <a:tblPr/>
              <a:tblGrid>
                <a:gridCol w="2191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433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Педагогикалык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эмес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багыттагы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бүтүрүүчүлөрдүн ишке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жайгашуусу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боюнча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маалымат</a:t>
                      </a:r>
                      <a:endParaRPr lang="ru-RU" sz="2000" b="1" i="0" u="none" strike="noStrike" dirty="0" smtClean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895" marR="8895" marT="8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Окуу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жылдары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ишке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орношкондор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жалпы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(%)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өз кесиби м-н орношкондор (%)</a:t>
                      </a:r>
                    </a:p>
                  </a:txBody>
                  <a:tcPr marL="8895" marR="8895" marT="8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84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2017-2018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2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2018-2019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2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2019-2020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2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2020-2021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60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2021-2022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334</Words>
  <Application>Microsoft Office PowerPoint</Application>
  <PresentationFormat>Экран (4:3)</PresentationFormat>
  <Paragraphs>190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Times New Roman</vt:lpstr>
      <vt:lpstr>Тема Office</vt:lpstr>
      <vt:lpstr>Педагогикалык багытта бюджеттик негиздеги бүтүрүүчүлөрдүн жумушка жайгашуусу боюнча маалымат </vt:lpstr>
      <vt:lpstr>Педагогикалык багыттагы бүтүрүүчүлөрдүн ишке жайгашуусу боюнча маалымат (келишимдик негизде)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Жолдошалиева Н</cp:lastModifiedBy>
  <cp:revision>20</cp:revision>
  <cp:lastPrinted>2022-09-09T08:41:47Z</cp:lastPrinted>
  <dcterms:created xsi:type="dcterms:W3CDTF">2021-10-24T04:59:21Z</dcterms:created>
  <dcterms:modified xsi:type="dcterms:W3CDTF">2022-12-19T08:33:04Z</dcterms:modified>
</cp:coreProperties>
</file>